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executive_summary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ummary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business_model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business_model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solution_overview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solution_overview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risk_analysi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market_research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market_research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t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